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  <p:sldMasterId id="214748370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8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2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01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86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1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5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27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920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439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54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4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82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93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88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57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4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3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1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504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8/31/2021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448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19" r:id="rId6"/>
    <p:sldLayoutId id="2147483815" r:id="rId7"/>
    <p:sldLayoutId id="2147483816" r:id="rId8"/>
    <p:sldLayoutId id="2147483817" r:id="rId9"/>
    <p:sldLayoutId id="2147483818" r:id="rId10"/>
    <p:sldLayoutId id="214748382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3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362887-3511-428A-827E-EC4DFD943C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04552" y="871758"/>
            <a:ext cx="5825448" cy="3871143"/>
          </a:xfrm>
        </p:spPr>
        <p:txBody>
          <a:bodyPr>
            <a:normAutofit/>
          </a:bodyPr>
          <a:lstStyle/>
          <a:p>
            <a:r>
              <a:rPr lang="en-US" i="0" dirty="0"/>
              <a:t>SILS Clean-up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F0C05A-C16A-4E3A-AB83-6317C2234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19964" y="4785543"/>
            <a:ext cx="5322013" cy="1005657"/>
          </a:xfrm>
        </p:spPr>
        <p:txBody>
          <a:bodyPr>
            <a:normAutofit/>
          </a:bodyPr>
          <a:lstStyle/>
          <a:p>
            <a:r>
              <a:rPr lang="en-US" dirty="0"/>
              <a:t>CDL Acquisitions  (</a:t>
            </a:r>
            <a:r>
              <a:rPr lang="en-US" sz="1400" dirty="0"/>
              <a:t>Adriana Moran</a:t>
            </a:r>
            <a:r>
              <a:rPr lang="en-US" dirty="0"/>
              <a:t>)</a:t>
            </a:r>
          </a:p>
        </p:txBody>
      </p:sp>
      <p:pic>
        <p:nvPicPr>
          <p:cNvPr id="4" name="Picture 3" descr="Molecular glass structure">
            <a:extLst>
              <a:ext uri="{FF2B5EF4-FFF2-40B4-BE49-F238E27FC236}">
                <a16:creationId xmlns:a16="http://schemas.microsoft.com/office/drawing/2014/main" id="{91470B1E-8839-42D8-AB17-53CC095529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380" r="22620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776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309DF-802C-4B96-A5FD-3E23C23A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SILS – Cleanup categories</a:t>
            </a:r>
            <a:br>
              <a:rPr lang="en-US" dirty="0"/>
            </a:br>
            <a:r>
              <a:rPr lang="en-US" sz="2000" dirty="0" err="1"/>
              <a:t>Cdl</a:t>
            </a:r>
            <a:r>
              <a:rPr lang="en-US" sz="2000" dirty="0"/>
              <a:t> acquisitions – August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88421-7A81-4D15-AFCE-817F79DCF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Too Many Participants (377)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Needs Collection Identified and Activated (151)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Verify ALMA Activated Collection (170)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Confirm we should track (186)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ERMS Zero Title Selective Packages (127)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Not activated in ALMA (69)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ALMA Activated by SFX (58)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Check Title List (343)</a:t>
            </a:r>
          </a:p>
        </p:txBody>
      </p:sp>
    </p:spTree>
    <p:extLst>
      <p:ext uri="{BB962C8B-B14F-4D97-AF65-F5344CB8AC3E}">
        <p14:creationId xmlns:p14="http://schemas.microsoft.com/office/powerpoint/2010/main" val="3261660232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243241"/>
      </a:dk2>
      <a:lt2>
        <a:srgbClr val="E8E2E4"/>
      </a:lt2>
      <a:accent1>
        <a:srgbClr val="75AA98"/>
      </a:accent1>
      <a:accent2>
        <a:srgbClr val="69ABB1"/>
      </a:accent2>
      <a:accent3>
        <a:srgbClr val="81A5C9"/>
      </a:accent3>
      <a:accent4>
        <a:srgbClr val="757CC4"/>
      </a:accent4>
      <a:accent5>
        <a:srgbClr val="A38ECF"/>
      </a:accent5>
      <a:accent6>
        <a:srgbClr val="B075C4"/>
      </a:accent6>
      <a:hlink>
        <a:srgbClr val="AE6981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11571</TotalTime>
  <Words>75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Calisto MT</vt:lpstr>
      <vt:lpstr>Century Gothic</vt:lpstr>
      <vt:lpstr>Elephant</vt:lpstr>
      <vt:lpstr>Univers Condensed</vt:lpstr>
      <vt:lpstr>ChronicleVTI</vt:lpstr>
      <vt:lpstr>BrushVTI</vt:lpstr>
      <vt:lpstr>SILS Clean-up Project</vt:lpstr>
      <vt:lpstr>SILS – Cleanup categories Cdl acquisitions – August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SILS Clean-up Project</dc:title>
  <dc:creator>Moran, Adriana</dc:creator>
  <cp:lastModifiedBy>Moran, Adriana</cp:lastModifiedBy>
  <cp:revision>8</cp:revision>
  <dcterms:created xsi:type="dcterms:W3CDTF">2021-08-16T18:53:02Z</dcterms:created>
  <dcterms:modified xsi:type="dcterms:W3CDTF">2021-09-01T04:35:22Z</dcterms:modified>
</cp:coreProperties>
</file>